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738A"/>
    <a:srgbClr val="273946"/>
    <a:srgbClr val="214449"/>
    <a:srgbClr val="374A5B"/>
    <a:srgbClr val="CF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45572-566A-40A7-BD29-8DE231B4C5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D7C1D3-FB5D-4028-93BB-18FC904CB3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E7B046-BCA7-4403-864E-9C7B0325B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67C43-38C5-4308-A5A2-B2B7B77AC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9A6EAD-4CF2-4DAA-9CD0-66ADC6B1F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380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52AB4-685E-4B4B-9CBA-6B353E68D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B50EA-5CBB-4599-8B0B-380FF4DC1F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8405DE-6097-4B67-968A-978D43F2A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82076A-4D2E-412A-A585-8428D2CD2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2943A-157F-4AA7-93FE-EBB278059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0693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51F06-7958-4B68-BB3D-AB3DBEB12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3B04D-DC8D-420B-9AB2-35F5D1794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6C427B-FC9A-4F20-AEF4-AD038BB7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43C7D-1B26-4DCF-9571-9EFF89660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70924D-11F7-4CFB-9C44-EE62D2FB1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7655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40772-B346-4197-BF05-637C55F64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E82F9-1CB4-449D-8E89-DF3E809462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8457C-7797-4F2B-A635-0D79343C08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0EECB9-E7D2-4523-966B-D4506A5C9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722252-7A12-4F4E-A568-C3688F2CC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1DABB6-6336-4AF9-B9D9-1271C4DDB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382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E324B-CD87-49D3-9C21-89A9CBA18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032CE-7F56-4B7F-8FE5-6B2F4E41B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B2910-16C9-4B71-9804-5C358133B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2C7DAF-C4D9-45F3-A911-A2BB592E66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220495-6E7E-4AF8-ABEF-ED13124AB3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B0C90B-5E19-44CF-A084-C63A06D35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AA04CA-6A91-4ADE-810A-88A2F96F6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CFF31D-612B-400A-9680-9D975F80E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87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A27CC-E384-4907-BCC5-9AF16C625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4C14B0-8AA9-4413-8CFA-815C67012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C11824-D65F-4083-BFF0-25DEFFB52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CFD7C7-5208-4409-8E4D-DC1B639A5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9992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2B334E-550B-4236-A7A1-135E13F2A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8794BE-0E1B-4EED-A1A9-B17939AD2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D0066-984F-4F5A-ABCA-78CD36643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4146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9A752-9AE9-41D5-9630-E01FFBDE0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1D460-FCF3-4766-B6DF-A3C718E1C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384022-7932-406D-9E4E-C56E8AC799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B76866-1119-4D9F-94DA-4F96B77C8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12B7A6-F111-412C-B468-69CE1EF48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4EF6C0-70B8-432F-9DEC-E8A9DB64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60245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FC9B9-B2A2-4D57-85CC-A6E58FA4C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4F1AA2-0E9F-42D4-AB52-58D9DDA2CC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6F119-C8F8-4EF8-8FBF-D4C5FC9DD8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6A191D-387F-4D68-8500-DA81B340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23FA09-006D-4E13-8E66-192DEC466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6766F7-9EB1-4A42-8C8C-53E6F7F78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1621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AD86B-3521-4F08-ACB3-24CE9B88A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1131A7-C4E9-49A0-90E2-E5D303D0C9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60B92-15F9-4079-B4A2-7B8D599A3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88111-0EAA-454E-92AA-2A6A17E51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9B2499-B372-490B-9514-5ED918830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0494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CEB3D6-0419-46AC-8D97-D7B4F2744D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9B505D-97B0-45CA-AD95-DF583CBACC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4091C-6BA3-4126-AC48-E11EA4EE7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1BAA01-E4B5-425B-A12E-B7DBBF0E7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BB18FC-577F-4FBB-9605-5B1078982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28561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B57FDA-DA66-470A-9477-8B3C4791A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5097C-D07F-44C2-AC35-9FAAF974F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C5B530-E4DA-40B3-93D2-5B12249029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CEFFB-560A-4796-8CD3-79D2CA9943A8}" type="datetimeFigureOut">
              <a:rPr lang="en-AU" smtClean="0"/>
              <a:t>10/09/2026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68422C-675C-4C70-B7FF-66EB515E76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33330-C59D-4188-A6A4-B0C7173AE0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FACCD-659C-48DC-8BEA-CDF6F377375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0934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5906CB-F5B5-4B21-B2D8-408D827EC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8B6318-69FF-BA65-AF76-E2B727CF66D0}"/>
              </a:ext>
            </a:extLst>
          </p:cNvPr>
          <p:cNvSpPr txBox="1"/>
          <p:nvPr/>
        </p:nvSpPr>
        <p:spPr>
          <a:xfrm>
            <a:off x="447040" y="1910080"/>
            <a:ext cx="5557520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400"/>
              </a:lnSpc>
              <a:spcAft>
                <a:spcPts val="1800"/>
              </a:spcAft>
            </a:pPr>
            <a:r>
              <a:rPr lang="en-GB" sz="4800" b="1" spc="-80" dirty="0">
                <a:solidFill>
                  <a:srgbClr val="273946"/>
                </a:solidFill>
                <a:latin typeface="DINOT-Black" panose="020B0A04020101010102" pitchFamily="34" charset="0"/>
              </a:rPr>
              <a:t>THE UNSEEN </a:t>
            </a:r>
            <a:br>
              <a:rPr lang="en-GB" sz="4800" b="1" spc="-80" dirty="0">
                <a:solidFill>
                  <a:srgbClr val="273946"/>
                </a:solidFill>
                <a:latin typeface="DINOT-Black" panose="020B0A04020101010102" pitchFamily="34" charset="0"/>
              </a:rPr>
            </a:br>
            <a:r>
              <a:rPr lang="en-GB" sz="4800" b="1" spc="-80" dirty="0">
                <a:solidFill>
                  <a:srgbClr val="273946"/>
                </a:solidFill>
                <a:latin typeface="DINOT-Black" panose="020B0A04020101010102" pitchFamily="34" charset="0"/>
              </a:rPr>
              <a:t>IMPACT OF FRAUD</a:t>
            </a:r>
          </a:p>
          <a:p>
            <a:pPr>
              <a:spcAft>
                <a:spcPts val="1800"/>
              </a:spcAft>
            </a:pPr>
            <a:r>
              <a:rPr lang="en-GB" sz="3400" b="1" dirty="0">
                <a:solidFill>
                  <a:srgbClr val="4E738A"/>
                </a:solidFill>
                <a:latin typeface="DINOT-CondBlack" panose="020B0A06020101010102" pitchFamily="34" charset="0"/>
              </a:rPr>
              <a:t>We all have the power to </a:t>
            </a:r>
            <a:br>
              <a:rPr lang="en-GB" sz="3400" b="1" dirty="0">
                <a:solidFill>
                  <a:srgbClr val="4E738A"/>
                </a:solidFill>
                <a:latin typeface="DINOT-CondBlack" panose="020B0A06020101010102" pitchFamily="34" charset="0"/>
              </a:rPr>
            </a:br>
            <a:r>
              <a:rPr lang="en-GB" sz="3400" b="1" dirty="0">
                <a:solidFill>
                  <a:srgbClr val="4E738A"/>
                </a:solidFill>
                <a:latin typeface="DINOT-CondBlack" panose="020B0A06020101010102" pitchFamily="34" charset="0"/>
              </a:rPr>
              <a:t>protect what matters</a:t>
            </a:r>
            <a:endParaRPr lang="en-AU" sz="3400" dirty="0">
              <a:latin typeface="DINOT-CondBlack" panose="020B0A0602010101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678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5906CB-F5B5-4B21-B2D8-408D827EC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23DB29-9404-ACCF-02D8-8698DC37F3D3}"/>
              </a:ext>
            </a:extLst>
          </p:cNvPr>
          <p:cNvSpPr txBox="1"/>
          <p:nvPr/>
        </p:nvSpPr>
        <p:spPr>
          <a:xfrm>
            <a:off x="447039" y="1633855"/>
            <a:ext cx="1072578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400"/>
              </a:lnSpc>
              <a:spcAft>
                <a:spcPts val="600"/>
              </a:spcAft>
            </a:pPr>
            <a:r>
              <a:rPr lang="en-GB" sz="4800" b="1" spc="-80" dirty="0">
                <a:solidFill>
                  <a:srgbClr val="273946"/>
                </a:solidFill>
                <a:latin typeface="DINOT-Black" panose="020B0A04020101010102" pitchFamily="34" charset="0"/>
              </a:rPr>
              <a:t>THE UNSEEN IMPACT OF FRAUD</a:t>
            </a:r>
          </a:p>
          <a:p>
            <a:pPr>
              <a:spcAft>
                <a:spcPts val="2400"/>
              </a:spcAft>
            </a:pPr>
            <a:r>
              <a:rPr lang="en-GB" sz="3400" b="1" dirty="0">
                <a:solidFill>
                  <a:srgbClr val="4E738A"/>
                </a:solidFill>
                <a:latin typeface="DINOT-CondBlack" panose="020B0A06020101010102" pitchFamily="34" charset="0"/>
              </a:rPr>
              <a:t>We all have the power to protect what matters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NOT" panose="020B0504020101020102" pitchFamily="34" charset="0"/>
                <a:ea typeface="+mn-ea"/>
                <a:cs typeface="+mn-cs"/>
              </a:rPr>
              <a:t>Insert body text</a:t>
            </a:r>
            <a:endParaRPr kumimoji="0" lang="en-A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OT" panose="020B0504020101020102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7593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5906CB-F5B5-4B21-B2D8-408D827EC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421F88-3431-F1AE-890D-E8E7ADE5BB4B}"/>
              </a:ext>
            </a:extLst>
          </p:cNvPr>
          <p:cNvSpPr txBox="1"/>
          <p:nvPr/>
        </p:nvSpPr>
        <p:spPr>
          <a:xfrm>
            <a:off x="447040" y="395605"/>
            <a:ext cx="1117346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400"/>
              </a:lnSpc>
              <a:spcAft>
                <a:spcPts val="600"/>
              </a:spcAft>
            </a:pPr>
            <a:r>
              <a:rPr lang="en-GB" sz="3600" b="1" spc="-80" dirty="0">
                <a:solidFill>
                  <a:srgbClr val="273946"/>
                </a:solidFill>
                <a:latin typeface="DINOT-Black" panose="020B0A04020101010102" pitchFamily="34" charset="0"/>
              </a:rPr>
              <a:t>Insert heading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solidFill>
                  <a:srgbClr val="4E738A"/>
                </a:solidFill>
                <a:latin typeface="DINOT-CondBlack" panose="020B0A06020101010102" pitchFamily="34" charset="0"/>
              </a:rPr>
              <a:t>Insert sub-title</a:t>
            </a:r>
          </a:p>
          <a:p>
            <a:pPr>
              <a:spcAft>
                <a:spcPts val="1800"/>
              </a:spcAft>
            </a:pPr>
            <a:r>
              <a:rPr lang="en-GB" dirty="0">
                <a:latin typeface="DINOT" panose="020B0504020101020102" pitchFamily="34" charset="0"/>
              </a:rPr>
              <a:t>Insert body text</a:t>
            </a:r>
            <a:endParaRPr lang="en-AU" dirty="0">
              <a:latin typeface="DINOT" panose="020B0504020101020102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F6529C-404E-290F-D51C-43820A4374F7}"/>
              </a:ext>
            </a:extLst>
          </p:cNvPr>
          <p:cNvSpPr txBox="1"/>
          <p:nvPr/>
        </p:nvSpPr>
        <p:spPr>
          <a:xfrm>
            <a:off x="447040" y="6424295"/>
            <a:ext cx="111734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pc="-80" dirty="0">
                <a:solidFill>
                  <a:schemeClr val="bg1"/>
                </a:solidFill>
                <a:latin typeface="DINOT-Medium" panose="020B0604020101020102" pitchFamily="34" charset="0"/>
              </a:rPr>
              <a:t>Insert footer</a:t>
            </a:r>
          </a:p>
        </p:txBody>
      </p:sp>
    </p:spTree>
    <p:extLst>
      <p:ext uri="{BB962C8B-B14F-4D97-AF65-F5344CB8AC3E}">
        <p14:creationId xmlns:p14="http://schemas.microsoft.com/office/powerpoint/2010/main" val="1365756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5534 International Fraud Awareness Week 2026 PowerPoint.pptx" id="{015FCCF7-00C0-4EB9-A9C2-E936E41724B2}" vid="{35333B5E-0F18-4CA1-9727-5E1F7180D695}"/>
    </a:ext>
  </a:extLst>
</a:theme>
</file>

<file path=docMetadata/LabelInfo.xml><?xml version="1.0" encoding="utf-8"?>
<clbl:labelList xmlns:clbl="http://schemas.microsoft.com/office/2020/mipLabelMetadata">
  <clbl:label id="{a0b85965-fb1c-4f62-a6d8-1e53985e401d}" enabled="1" method="Privileged" siteId="{5d2dd196-0646-4419-8922-440f7d464cf0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Fraud Awareness Week 2026 - PowerPoint Template</Template>
  <TotalTime>1</TotalTime>
  <Words>42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DINOT</vt:lpstr>
      <vt:lpstr>DINOT-Black</vt:lpstr>
      <vt:lpstr>DINOT-CondBlack</vt:lpstr>
      <vt:lpstr>DINOT-Medium</vt:lpstr>
      <vt:lpstr>Office Theme</vt:lpstr>
      <vt:lpstr>PowerPoint Presentation</vt:lpstr>
      <vt:lpstr>PowerPoint Presentation</vt:lpstr>
      <vt:lpstr>PowerPoint Presentation</vt:lpstr>
    </vt:vector>
  </TitlesOfParts>
  <Company>Attorney-General's Department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Fraud Awareness Week 2026 - PowerPoint</dc:title>
  <dc:creator/>
  <cp:lastModifiedBy>Maroya, Anthony</cp:lastModifiedBy>
  <cp:revision>1</cp:revision>
  <dcterms:created xsi:type="dcterms:W3CDTF">2026-09-10T03:00:20Z</dcterms:created>
  <dcterms:modified xsi:type="dcterms:W3CDTF">2026-09-10T03:02:03Z</dcterms:modified>
</cp:coreProperties>
</file>