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449"/>
    <a:srgbClr val="374A5B"/>
    <a:srgbClr val="CFC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45572-566A-40A7-BD29-8DE231B4C5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D7C1D3-FB5D-4028-93BB-18FC904CB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7B046-BCA7-4403-864E-9C7B0325B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67C43-38C5-4308-A5A2-B2B7B77A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A6EAD-4CF2-4DAA-9CD0-66ADC6B1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380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AD86B-3521-4F08-ACB3-24CE9B88A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1131A7-C4E9-49A0-90E2-E5D303D0C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60B92-15F9-4079-B4A2-7B8D599A3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88111-0EAA-454E-92AA-2A6A17E51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B2499-B372-490B-9514-5ED918830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049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CEB3D6-0419-46AC-8D97-D7B4F2744D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9B505D-97B0-45CA-AD95-DF583CBACC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4091C-6BA3-4126-AC48-E11EA4EE7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BAA01-E4B5-425B-A12E-B7DBBF0E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18FC-577F-4FBB-9605-5B1078982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856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52AB4-685E-4B4B-9CBA-6B353E68D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B50EA-5CBB-4599-8B0B-380FF4DC1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405DE-6097-4B67-968A-978D43F2A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2076A-4D2E-412A-A585-8428D2CD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2943A-157F-4AA7-93FE-EBB278059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069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51F06-7958-4B68-BB3D-AB3DBEB12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3B04D-DC8D-420B-9AB2-35F5D1794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C427B-FC9A-4F20-AEF4-AD038BB72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43C7D-1B26-4DCF-9571-9EFF89660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0924D-11F7-4CFB-9C44-EE62D2FB1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7655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40772-B346-4197-BF05-637C55F64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E82F9-1CB4-449D-8E89-DF3E809462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8457C-7797-4F2B-A635-0D79343C0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EECB9-E7D2-4523-966B-D4506A5C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722252-7A12-4F4E-A568-C3688F2CC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DABB6-6336-4AF9-B9D9-1271C4DD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3827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E324B-CD87-49D3-9C21-89A9CBA18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F032CE-7F56-4B7F-8FE5-6B2F4E41B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1B2910-16C9-4B71-9804-5C358133BA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2C7DAF-C4D9-45F3-A911-A2BB592E66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220495-6E7E-4AF8-ABEF-ED13124AB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B0C90B-5E19-44CF-A084-C63A06D35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AA04CA-6A91-4ADE-810A-88A2F96F6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CFF31D-612B-400A-9680-9D975F80E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87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A27CC-E384-4907-BCC5-9AF16C62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4C14B0-8AA9-4413-8CFA-815C67012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C11824-D65F-4083-BFF0-25DEFFB52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FD7C7-5208-4409-8E4D-DC1B639A5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999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B334E-550B-4236-A7A1-135E13F2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8794BE-0E1B-4EED-A1A9-B17939AD2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D0066-984F-4F5A-ABCA-78CD36643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414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9A752-9AE9-41D5-9630-E01FFBDE0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1D460-FCF3-4766-B6DF-A3C718E1C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384022-7932-406D-9E4E-C56E8AC79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B76866-1119-4D9F-94DA-4F96B77C8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2B7A6-F111-412C-B468-69CE1EF48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4EF6C0-70B8-432F-9DEC-E8A9DB64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0245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FC9B9-B2A2-4D57-85CC-A6E58FA4C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4F1AA2-0E9F-42D4-AB52-58D9DDA2C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6F119-C8F8-4EF8-8FBF-D4C5FC9DD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6A191D-387F-4D68-8500-DA81B3402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23FA09-006D-4E13-8E66-192DEC466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766F7-9EB1-4A42-8C8C-53E6F7F7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162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B57FDA-DA66-470A-9477-8B3C4791A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5097C-D07F-44C2-AC35-9FAAF974F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5B530-E4DA-40B3-93D2-5B1224902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CEFFB-560A-4796-8CD3-79D2CA9943A8}" type="datetimeFigureOut">
              <a:rPr lang="en-AU" smtClean="0"/>
              <a:t>21/08/2025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8422C-675C-4C70-B7FF-66EB515E7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33330-C59D-4188-A6A4-B0C7173AE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FACCD-659C-48DC-8BEA-CDF6F37737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093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5906CB-F5B5-4B21-B2D8-408D827EC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50709F-D79E-4295-8A32-D7E5AD4078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9823" y="3242759"/>
            <a:ext cx="9144000" cy="1287118"/>
          </a:xfrm>
        </p:spPr>
        <p:txBody>
          <a:bodyPr>
            <a:normAutofit fontScale="90000"/>
          </a:bodyPr>
          <a:lstStyle/>
          <a:p>
            <a:pPr algn="l">
              <a:lnSpc>
                <a:spcPts val="3200"/>
              </a:lnSpc>
            </a:pPr>
            <a: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PREVENTING FRAUD </a:t>
            </a:r>
            <a:b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IS A TEAM EFFORT</a:t>
            </a:r>
            <a:b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</a:br>
            <a:br>
              <a:rPr lang="en-AU" sz="5500" b="1" baseline="30000" dirty="0">
                <a:solidFill>
                  <a:srgbClr val="214449"/>
                </a:solidFill>
                <a:latin typeface="DINOT-Bold" panose="020B0804020101020102" pitchFamily="34" charset="0"/>
              </a:rPr>
            </a:br>
            <a:r>
              <a:rPr lang="en-AU" sz="4000" b="1" baseline="30000" dirty="0">
                <a:solidFill>
                  <a:srgbClr val="214449"/>
                </a:solidFill>
                <a:latin typeface="Arial Black" panose="020B0A04020102020204" pitchFamily="34" charset="0"/>
              </a:rPr>
              <a:t>DON’T SIT ON THE SIDELINES</a:t>
            </a:r>
            <a:endParaRPr lang="en-AU" b="1" dirty="0">
              <a:solidFill>
                <a:srgbClr val="21444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678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5906CB-F5B5-4B21-B2D8-408D827EC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B200CB04-380C-4459-B9CA-DD1889E37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603" y="2356189"/>
            <a:ext cx="9144000" cy="1287118"/>
          </a:xfrm>
        </p:spPr>
        <p:txBody>
          <a:bodyPr>
            <a:normAutofit fontScale="90000"/>
          </a:bodyPr>
          <a:lstStyle/>
          <a:p>
            <a:pPr algn="l">
              <a:lnSpc>
                <a:spcPts val="3200"/>
              </a:lnSpc>
            </a:pPr>
            <a: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PREVENTING FRAUD </a:t>
            </a:r>
            <a:b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IS A TEAM EFFORT</a:t>
            </a:r>
            <a:br>
              <a:rPr lang="en-AU" sz="5500" b="1" baseline="30000" dirty="0">
                <a:solidFill>
                  <a:srgbClr val="214449"/>
                </a:solidFill>
                <a:latin typeface="DINOT-Bold" panose="020B0804020101020102" pitchFamily="34" charset="0"/>
              </a:rPr>
            </a:br>
            <a:r>
              <a:rPr lang="en-AU" sz="4000" b="1" baseline="30000" dirty="0">
                <a:solidFill>
                  <a:srgbClr val="214449"/>
                </a:solidFill>
                <a:latin typeface="Arial Black" panose="020B0A04020102020204" pitchFamily="34" charset="0"/>
              </a:rPr>
              <a:t>DON’T SIT ON THE SIDELINES</a:t>
            </a:r>
            <a:endParaRPr lang="en-AU" b="1" dirty="0">
              <a:solidFill>
                <a:srgbClr val="21444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593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5906CB-F5B5-4B21-B2D8-408D827EC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E531589-2653-493F-8C83-DC003DBC4F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603" y="1097280"/>
            <a:ext cx="9144000" cy="4671391"/>
          </a:xfrm>
        </p:spPr>
        <p:txBody>
          <a:bodyPr anchor="t">
            <a:noAutofit/>
          </a:bodyPr>
          <a:lstStyle/>
          <a:p>
            <a:pPr algn="l">
              <a:lnSpc>
                <a:spcPts val="3200"/>
              </a:lnSpc>
            </a:pPr>
            <a: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PREVENTING FRAUD </a:t>
            </a:r>
            <a:b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AU" sz="5500" b="1" baseline="30000" dirty="0">
                <a:ln>
                  <a:solidFill>
                    <a:srgbClr val="214449"/>
                  </a:solidFill>
                </a:ln>
                <a:solidFill>
                  <a:schemeClr val="bg1"/>
                </a:solidFill>
                <a:latin typeface="Arial Black" panose="020B0A04020102020204" pitchFamily="34" charset="0"/>
              </a:rPr>
              <a:t>IS A TEAM EFFORT</a:t>
            </a:r>
            <a:br>
              <a:rPr lang="en-AU" sz="5500" b="1" baseline="30000" dirty="0">
                <a:solidFill>
                  <a:srgbClr val="214449"/>
                </a:solidFill>
                <a:latin typeface="DINOT-Bold" panose="020B0804020101020102" pitchFamily="34" charset="0"/>
              </a:rPr>
            </a:br>
            <a:r>
              <a:rPr lang="en-AU" sz="4000" b="1" baseline="30000" dirty="0">
                <a:solidFill>
                  <a:srgbClr val="214449"/>
                </a:solidFill>
                <a:latin typeface="Arial Black" panose="020B0A04020102020204" pitchFamily="34" charset="0"/>
              </a:rPr>
              <a:t>DON’T SIT ON THE SIDELINES</a:t>
            </a:r>
            <a:endParaRPr lang="en-AU" b="1" dirty="0">
              <a:solidFill>
                <a:srgbClr val="21444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756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DINOT-Bold</vt:lpstr>
      <vt:lpstr>Office Theme</vt:lpstr>
      <vt:lpstr>PREVENTING FRAUD  IS A TEAM EFFORT  DON’T SIT ON THE SIDELINES</vt:lpstr>
      <vt:lpstr>PREVENTING FRAUD  IS A TEAM EFFORT DON’T SIT ON THE SIDELINES</vt:lpstr>
      <vt:lpstr>PREVENTING FRAUD  IS A TEAM EFFORT DON’T SIT ON THE SIDELINES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Fraud Awareness Week 2025 </dc:title>
  <dc:creator/>
  <cp:lastModifiedBy/>
  <cp:revision>1</cp:revision>
  <dcterms:created xsi:type="dcterms:W3CDTF">2025-08-21T01:07:46Z</dcterms:created>
  <dcterms:modified xsi:type="dcterms:W3CDTF">2025-08-21T01:08:32Z</dcterms:modified>
</cp:coreProperties>
</file>