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A5B"/>
    <a:srgbClr val="CFC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42" d="100"/>
          <a:sy n="42" d="100"/>
        </p:scale>
        <p:origin x="6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5572-566A-40A7-BD29-8DE231B4C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7C1D3-FB5D-4028-93BB-18FC904CB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7B046-BCA7-4403-864E-9C7B0325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EFFB-560A-4796-8CD3-79D2CA9943A8}" type="datetimeFigureOut">
              <a:rPr lang="en-AU" smtClean="0"/>
              <a:t>20/09/2024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67C43-38C5-4308-A5A2-B2B7B77A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6EAD-4CF2-4DAA-9CD0-66ADC6B1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ACCD-659C-48DC-8BEA-CDF6F377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380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AD86B-3521-4F08-ACB3-24CE9B88A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131A7-C4E9-49A0-90E2-E5D303D0C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60B92-15F9-4079-B4A2-7B8D599A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EFFB-560A-4796-8CD3-79D2CA9943A8}" type="datetimeFigureOut">
              <a:rPr lang="en-AU" smtClean="0"/>
              <a:t>20/09/2024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88111-0EAA-454E-92AA-2A6A17E5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B2499-B372-490B-9514-5ED91883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ACCD-659C-48DC-8BEA-CDF6F377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049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CEB3D6-0419-46AC-8D97-D7B4F2744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B505D-97B0-45CA-AD95-DF583CBAC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4091C-6BA3-4126-AC48-E11EA4EE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EFFB-560A-4796-8CD3-79D2CA9943A8}" type="datetimeFigureOut">
              <a:rPr lang="en-AU" smtClean="0"/>
              <a:t>20/09/2024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BAA01-E4B5-425B-A12E-B7DBBF0E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B18FC-577F-4FBB-9605-5B107898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ACCD-659C-48DC-8BEA-CDF6F377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56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2AB4-685E-4B4B-9CBA-6B353E68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B50EA-5CBB-4599-8B0B-380FF4DC1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405DE-6097-4B67-968A-978D43F2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EFFB-560A-4796-8CD3-79D2CA9943A8}" type="datetimeFigureOut">
              <a:rPr lang="en-AU" smtClean="0"/>
              <a:t>20/09/2024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2076A-4D2E-412A-A585-8428D2CD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2943A-157F-4AA7-93FE-EBB27805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ACCD-659C-48DC-8BEA-CDF6F377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69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1F06-7958-4B68-BB3D-AB3DBEB1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3B04D-DC8D-420B-9AB2-35F5D1794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C427B-FC9A-4F20-AEF4-AD038BB7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EFFB-560A-4796-8CD3-79D2CA9943A8}" type="datetimeFigureOut">
              <a:rPr lang="en-AU" smtClean="0"/>
              <a:t>20/09/2024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3C7D-1B26-4DCF-9571-9EFF8966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0924D-11F7-4CFB-9C44-EE62D2FB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ACCD-659C-48DC-8BEA-CDF6F377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765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0772-B346-4197-BF05-637C55F6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E82F9-1CB4-449D-8E89-DF3E80946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8457C-7797-4F2B-A635-0D79343C0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EECB9-E7D2-4523-966B-D4506A5C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EFFB-560A-4796-8CD3-79D2CA9943A8}" type="datetimeFigureOut">
              <a:rPr lang="en-AU" smtClean="0"/>
              <a:t>20/09/2024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22252-7A12-4F4E-A568-C3688F2C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DABB6-6336-4AF9-B9D9-1271C4DD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ACCD-659C-48DC-8BEA-CDF6F377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382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E324B-CD87-49D3-9C21-89A9CBA1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032CE-7F56-4B7F-8FE5-6B2F4E41B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B2910-16C9-4B71-9804-5C358133B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C7DAF-C4D9-45F3-A911-A2BB592E66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20495-6E7E-4AF8-ABEF-ED13124AB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0C90B-5E19-44CF-A084-C63A06D3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EFFB-560A-4796-8CD3-79D2CA9943A8}" type="datetimeFigureOut">
              <a:rPr lang="en-AU" smtClean="0"/>
              <a:t>20/09/2024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AA04CA-6A91-4ADE-810A-88A2F96F6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F31D-612B-400A-9680-9D975F80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ACCD-659C-48DC-8BEA-CDF6F377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87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7CC-E384-4907-BCC5-9AF16C62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C14B0-8AA9-4413-8CFA-815C6701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EFFB-560A-4796-8CD3-79D2CA9943A8}" type="datetimeFigureOut">
              <a:rPr lang="en-AU" smtClean="0"/>
              <a:t>20/09/2024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11824-D65F-4083-BFF0-25DEFFB5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FD7C7-5208-4409-8E4D-DC1B639A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ACCD-659C-48DC-8BEA-CDF6F377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99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2B334E-550B-4236-A7A1-135E13F2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EFFB-560A-4796-8CD3-79D2CA9943A8}" type="datetimeFigureOut">
              <a:rPr lang="en-AU" smtClean="0"/>
              <a:t>20/09/2024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794BE-0E1B-4EED-A1A9-B17939AD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D0066-984F-4F5A-ABCA-78CD3664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ACCD-659C-48DC-8BEA-CDF6F377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414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9A752-9AE9-41D5-9630-E01FFBDE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D460-FCF3-4766-B6DF-A3C718E1C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84022-7932-406D-9E4E-C56E8AC79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76866-1119-4D9F-94DA-4F96B77C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EFFB-560A-4796-8CD3-79D2CA9943A8}" type="datetimeFigureOut">
              <a:rPr lang="en-AU" smtClean="0"/>
              <a:t>20/09/2024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2B7A6-F111-412C-B468-69CE1EF4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EF6C0-70B8-432F-9DEC-E8A9DB64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ACCD-659C-48DC-8BEA-CDF6F377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024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C9B9-B2A2-4D57-85CC-A6E58FA4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F1AA2-0E9F-42D4-AB52-58D9DDA2C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6F119-C8F8-4EF8-8FBF-D4C5FC9D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A191D-387F-4D68-8500-DA81B340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EFFB-560A-4796-8CD3-79D2CA9943A8}" type="datetimeFigureOut">
              <a:rPr lang="en-AU" smtClean="0"/>
              <a:t>20/09/2024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3FA09-006D-4E13-8E66-192DEC46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766F7-9EB1-4A42-8C8C-53E6F7F7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ACCD-659C-48DC-8BEA-CDF6F377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62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57FDA-DA66-470A-9477-8B3C4791A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5097C-D07F-44C2-AC35-9FAAF974F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5B530-E4DA-40B3-93D2-5B1224902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CEFFB-560A-4796-8CD3-79D2CA9943A8}" type="datetimeFigureOut">
              <a:rPr lang="en-AU" smtClean="0"/>
              <a:t>20/09/2024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8422C-675C-4C70-B7FF-66EB515E7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33330-C59D-4188-A6A4-B0C7173AE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ACCD-659C-48DC-8BEA-CDF6F37737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093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5906CB-F5B5-4B21-B2D8-408D827E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0709F-D79E-4295-8A32-D7E5AD407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12" y="2226368"/>
            <a:ext cx="9144000" cy="1287118"/>
          </a:xfrm>
        </p:spPr>
        <p:txBody>
          <a:bodyPr>
            <a:normAutofit/>
          </a:bodyPr>
          <a:lstStyle/>
          <a:p>
            <a:pPr algn="l">
              <a:lnSpc>
                <a:spcPts val="3200"/>
              </a:lnSpc>
            </a:pPr>
            <a:r>
              <a:rPr lang="en-AU" sz="5500" b="1" baseline="30000" dirty="0">
                <a:solidFill>
                  <a:srgbClr val="CFCFCE"/>
                </a:solidFill>
                <a:latin typeface="DINOT-Bold" panose="020B0804020101020102" pitchFamily="34" charset="0"/>
              </a:rPr>
              <a:t>The face of fraud is changing</a:t>
            </a:r>
            <a:br>
              <a:rPr lang="en-AU" b="1" baseline="30000" dirty="0"/>
            </a:br>
            <a:r>
              <a:rPr lang="en-AU" sz="4000" baseline="30000" dirty="0">
                <a:solidFill>
                  <a:schemeClr val="bg1"/>
                </a:solidFill>
                <a:latin typeface="DINOT" panose="020B0504020101020102" pitchFamily="34" charset="0"/>
              </a:rPr>
              <a:t>Collaboration is more important than ever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367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5906CB-F5B5-4B21-B2D8-408D827E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0709F-D79E-4295-8A32-D7E5AD407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12" y="1714500"/>
            <a:ext cx="4017066" cy="4050196"/>
          </a:xfrm>
        </p:spPr>
        <p:txBody>
          <a:bodyPr anchor="ctr">
            <a:normAutofit/>
          </a:bodyPr>
          <a:lstStyle/>
          <a:p>
            <a:pPr algn="l">
              <a:lnSpc>
                <a:spcPts val="3200"/>
              </a:lnSpc>
            </a:pPr>
            <a:r>
              <a:rPr lang="en-AU" sz="5500" b="1" baseline="30000" dirty="0">
                <a:solidFill>
                  <a:srgbClr val="CFCFCE"/>
                </a:solidFill>
                <a:latin typeface="DINOT-Bold" panose="020B0804020101020102" pitchFamily="34" charset="0"/>
              </a:rPr>
              <a:t>The face of fraud is changing</a:t>
            </a:r>
            <a:br>
              <a:rPr lang="en-AU" b="1" baseline="30000" dirty="0"/>
            </a:br>
            <a:r>
              <a:rPr lang="en-AU" sz="4000" baseline="30000" dirty="0">
                <a:solidFill>
                  <a:schemeClr val="bg1"/>
                </a:solidFill>
                <a:latin typeface="DINOT" panose="020B0504020101020102" pitchFamily="34" charset="0"/>
              </a:rPr>
              <a:t>Collaboration is more important than ever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575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5906CB-F5B5-4B21-B2D8-408D827E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0709F-D79E-4295-8A32-D7E5AD407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12" y="1714500"/>
            <a:ext cx="4017066" cy="4050196"/>
          </a:xfrm>
        </p:spPr>
        <p:txBody>
          <a:bodyPr anchor="ctr">
            <a:normAutofit/>
          </a:bodyPr>
          <a:lstStyle/>
          <a:p>
            <a:pPr algn="l">
              <a:lnSpc>
                <a:spcPts val="3200"/>
              </a:lnSpc>
            </a:pPr>
            <a:r>
              <a:rPr lang="en-AU" sz="5500" b="1" baseline="30000" dirty="0">
                <a:solidFill>
                  <a:srgbClr val="374A5B"/>
                </a:solidFill>
                <a:latin typeface="DINOT-Bold" panose="020B0804020101020102" pitchFamily="34" charset="0"/>
              </a:rPr>
              <a:t>The face of fraud is changing</a:t>
            </a:r>
            <a:br>
              <a:rPr lang="en-AU" b="1" baseline="30000" dirty="0">
                <a:solidFill>
                  <a:srgbClr val="374A5B"/>
                </a:solidFill>
              </a:rPr>
            </a:br>
            <a:r>
              <a:rPr lang="en-AU" sz="4000" baseline="30000" dirty="0">
                <a:solidFill>
                  <a:srgbClr val="374A5B"/>
                </a:solidFill>
                <a:latin typeface="DINOT" panose="020B0504020101020102" pitchFamily="34" charset="0"/>
              </a:rPr>
              <a:t>Collaboration is more important than ever</a:t>
            </a:r>
            <a:endParaRPr lang="en-AU" dirty="0">
              <a:solidFill>
                <a:srgbClr val="374A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9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276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DINOT</vt:lpstr>
      <vt:lpstr>DINOT-Bold</vt:lpstr>
      <vt:lpstr>Office Theme</vt:lpstr>
      <vt:lpstr>The face of fraud is changing Collaboration is more important than ever</vt:lpstr>
      <vt:lpstr>The face of fraud is changing Collaboration is more important than ever</vt:lpstr>
      <vt:lpstr>The face of fraud is changing Collaboration is more important than ever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Fraud Awareness Week 2024 powerpoint</dc:title>
  <dc:creator/>
  <cp:lastModifiedBy/>
  <cp:revision>1</cp:revision>
  <dcterms:created xsi:type="dcterms:W3CDTF">2024-09-20T00:56:51Z</dcterms:created>
  <dcterms:modified xsi:type="dcterms:W3CDTF">2024-09-20T00:57:59Z</dcterms:modified>
</cp:coreProperties>
</file>